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30" r:id="rId2"/>
    <p:sldId id="259" r:id="rId3"/>
    <p:sldId id="257" r:id="rId4"/>
    <p:sldId id="256" r:id="rId5"/>
    <p:sldId id="258" r:id="rId6"/>
    <p:sldId id="268" r:id="rId7"/>
    <p:sldId id="260" r:id="rId8"/>
    <p:sldId id="261" r:id="rId9"/>
    <p:sldId id="262" r:id="rId10"/>
    <p:sldId id="269" r:id="rId11"/>
    <p:sldId id="270" r:id="rId12"/>
    <p:sldId id="271" r:id="rId13"/>
    <p:sldId id="272" r:id="rId14"/>
    <p:sldId id="265" r:id="rId15"/>
    <p:sldId id="264" r:id="rId16"/>
    <p:sldId id="266" r:id="rId1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1A9BAF1-0181-6AFA-3D2C-01E70C21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1" y="656918"/>
            <a:ext cx="3155878" cy="58988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E9FA91-974F-FFBA-4C7F-5B43E241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562" y="679314"/>
            <a:ext cx="2913353" cy="54201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7B83A5-C290-0AC7-5733-00476499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587" y="91438"/>
            <a:ext cx="2913353" cy="54201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C8E028-7C5C-7CB0-47D8-C2C9B0CB9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0774" y="-880774"/>
            <a:ext cx="1623001" cy="33845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34AD7B3-052F-890B-6B35-A7CDFE85F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402225" y="4354224"/>
            <a:ext cx="1623001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E0B440A-182F-B89C-0AF4-69483E86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778" y="250298"/>
            <a:ext cx="2439073" cy="12932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CDC89C-C30A-B5E3-8FD0-896E21D64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778" y="1728792"/>
            <a:ext cx="2119277" cy="48789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C5EE7D8-DD73-7D77-1587-E7ACCB348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71" y="2444456"/>
            <a:ext cx="6941339" cy="40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8C83CF-5C65-03E8-8573-D7BD48AB1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r="6048" b="3"/>
          <a:stretch/>
        </p:blipFill>
        <p:spPr bwMode="auto">
          <a:xfrm>
            <a:off x="124087" y="321732"/>
            <a:ext cx="4748172" cy="310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4148D2-9BAD-A560-A3B9-45DF66621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r="6853" b="2"/>
          <a:stretch/>
        </p:blipFill>
        <p:spPr bwMode="auto">
          <a:xfrm>
            <a:off x="102983" y="3540153"/>
            <a:ext cx="4769276" cy="28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72740D-DB62-8076-465C-C56DC5D2D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8" r="36775" b="1"/>
          <a:stretch/>
        </p:blipFill>
        <p:spPr bwMode="auto">
          <a:xfrm>
            <a:off x="5033740" y="321732"/>
            <a:ext cx="4707372" cy="61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98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671039-856D-1758-EA78-11C64BF46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" b="2"/>
          <a:stretch/>
        </p:blipFill>
        <p:spPr bwMode="auto">
          <a:xfrm>
            <a:off x="156427" y="550518"/>
            <a:ext cx="4712075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5826564-B864-067B-23BA-E9ECD9E60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" b="2"/>
          <a:stretch/>
        </p:blipFill>
        <p:spPr bwMode="auto">
          <a:xfrm>
            <a:off x="5030692" y="550517"/>
            <a:ext cx="4710018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AD07824-F4C9-47BD-71D9-3AF807800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" b="3"/>
          <a:stretch/>
        </p:blipFill>
        <p:spPr bwMode="auto">
          <a:xfrm>
            <a:off x="159830" y="3514856"/>
            <a:ext cx="4712075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11AFA-B598-4988-1B8E-DA972C6A8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/>
          <a:stretch/>
        </p:blipFill>
        <p:spPr bwMode="auto">
          <a:xfrm>
            <a:off x="5034095" y="3514855"/>
            <a:ext cx="4710018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2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BCE8A6-0B32-BED0-0575-77A2051B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14313"/>
            <a:ext cx="97059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4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250299"/>
            <a:ext cx="6659070" cy="191201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F928892-27E9-A328-91AC-E3737456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3" y="2359120"/>
            <a:ext cx="7187893" cy="41946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CFBD43C-C9F7-C988-E680-554E9AFC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548" y="304246"/>
            <a:ext cx="3089452" cy="13232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7E0F0B0-007B-B615-B89B-46F7C37E5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877" y="2139135"/>
            <a:ext cx="1978458" cy="44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8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>
            <a:extLst>
              <a:ext uri="{FF2B5EF4-FFF2-40B4-BE49-F238E27FC236}">
                <a16:creationId xmlns:a16="http://schemas.microsoft.com/office/drawing/2014/main" id="{6A4F0B53-7E21-786D-457E-0B3A1B127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 bwMode="auto">
          <a:xfrm>
            <a:off x="20" y="10"/>
            <a:ext cx="495545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DA9AAE3D-BCE3-3703-4501-F86116D92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9"/>
          <a:stretch/>
        </p:blipFill>
        <p:spPr bwMode="auto">
          <a:xfrm>
            <a:off x="4950523" y="10"/>
            <a:ext cx="495547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91C695E-9845-F47D-77E2-1052200F4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/>
          <a:stretch/>
        </p:blipFill>
        <p:spPr bwMode="auto">
          <a:xfrm>
            <a:off x="20" y="3429000"/>
            <a:ext cx="49554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17CA726-A7EF-35EF-FF74-AEE4EF292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6" r="2" b="22989"/>
          <a:stretch/>
        </p:blipFill>
        <p:spPr bwMode="auto">
          <a:xfrm>
            <a:off x="4950523" y="3429000"/>
            <a:ext cx="495547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19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10F6AA9-3E3F-31A9-81F3-471A7A365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21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3C87039-51A8-9C8C-4DAF-F48834EFD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21"/>
          <a:stretch/>
        </p:blipFill>
        <p:spPr>
          <a:xfrm>
            <a:off x="7221779" y="2617365"/>
            <a:ext cx="2490431" cy="3930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D54F7-0EF9-1BB6-0792-72A163DE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14" b="33386"/>
          <a:stretch/>
        </p:blipFill>
        <p:spPr>
          <a:xfrm>
            <a:off x="7222920" y="310390"/>
            <a:ext cx="2617366" cy="14009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4098" name="Picture 2" descr="Spielplan - Oper Frankfurt">
            <a:extLst>
              <a:ext uri="{FF2B5EF4-FFF2-40B4-BE49-F238E27FC236}">
                <a16:creationId xmlns:a16="http://schemas.microsoft.com/office/drawing/2014/main" id="{AB064569-F9C3-21E7-B178-611F3704D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5" y="2617365"/>
            <a:ext cx="7039425" cy="39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34E77A-B4C7-1DCD-78B0-D6D6241F1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7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6E4E6D-F850-E3E1-44BD-FD2E5189C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4" r="2046"/>
          <a:stretch/>
        </p:blipFill>
        <p:spPr bwMode="auto">
          <a:xfrm>
            <a:off x="20" y="10"/>
            <a:ext cx="37815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70B62D-D57E-3F2F-7BE6-D71CB963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0" r="16118"/>
          <a:stretch/>
        </p:blipFill>
        <p:spPr bwMode="auto">
          <a:xfrm>
            <a:off x="3781615" y="10"/>
            <a:ext cx="612438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04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83021CD-049D-FA8B-777E-1E31D518B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9" r="2" b="6097"/>
          <a:stretch/>
        </p:blipFill>
        <p:spPr bwMode="auto"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E6D7A77-7112-D1FF-13E2-EAB588F34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8" r="-1" b="-1"/>
          <a:stretch/>
        </p:blipFill>
        <p:spPr bwMode="auto"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148430-F357-802E-1A8B-56795C0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8" r="-1" b="23984"/>
          <a:stretch/>
        </p:blipFill>
        <p:spPr bwMode="auto"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39B0C3B-F820-619D-E4AE-DAD5042AF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884"/>
          <a:stretch/>
        </p:blipFill>
        <p:spPr bwMode="auto"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91E380-6376-AEE6-9A1A-067B2DBF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383" y="302689"/>
            <a:ext cx="2310672" cy="6433311"/>
          </a:xfrm>
          <a:prstGeom prst="rect">
            <a:avLst/>
          </a:prstGeom>
        </p:spPr>
      </p:pic>
      <p:pic>
        <p:nvPicPr>
          <p:cNvPr id="5122" name="Picture 2" descr="Spielplan - Oper Frankfurt">
            <a:extLst>
              <a:ext uri="{FF2B5EF4-FFF2-40B4-BE49-F238E27FC236}">
                <a16:creationId xmlns:a16="http://schemas.microsoft.com/office/drawing/2014/main" id="{401B2602-9AEE-851B-4CDB-90A69223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0" y="2810312"/>
            <a:ext cx="6979001" cy="39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D04B035-5CAF-B339-7A5E-9B810DFF9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410" y="2316136"/>
            <a:ext cx="2949800" cy="12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5DEFAB9-910A-ABC0-C13D-D0C4F33E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476" y="534219"/>
            <a:ext cx="4409246" cy="24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137C9F1-92C9-77C8-3CD1-61CE90F6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475" y="3771276"/>
            <a:ext cx="4409246" cy="24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ectangle 615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15852" y="0"/>
            <a:ext cx="7429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4977765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7E83B2C-43CD-0E03-0C9D-D9072174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1651" y="321734"/>
            <a:ext cx="4036498" cy="60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77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98F8D6A-7892-2E8F-27A3-A6810A67A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2"/>
          <a:stretch/>
        </p:blipFill>
        <p:spPr bwMode="auto">
          <a:xfrm>
            <a:off x="155257" y="171715"/>
            <a:ext cx="4723222" cy="6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3B81E936-BF25-A0F9-7DEE-D98A3A7F3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8" b="-1"/>
          <a:stretch/>
        </p:blipFill>
        <p:spPr bwMode="auto">
          <a:xfrm>
            <a:off x="5035004" y="171716"/>
            <a:ext cx="4715739" cy="31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B3CD1A5-1833-0824-93DE-771124899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5"/>
          <a:stretch/>
        </p:blipFill>
        <p:spPr bwMode="auto">
          <a:xfrm>
            <a:off x="5035004" y="3514856"/>
            <a:ext cx="4701439" cy="27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1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8200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DAA2BF8-F7A7-DBD6-4997-7E1585B8B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1" r="14288" b="-1"/>
          <a:stretch/>
        </p:blipFill>
        <p:spPr bwMode="auto">
          <a:xfrm>
            <a:off x="522816" y="643467"/>
            <a:ext cx="436483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09E8FD1-C4F9-B650-EB4E-3F0D62648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r="40928" b="-1"/>
          <a:stretch/>
        </p:blipFill>
        <p:spPr bwMode="auto">
          <a:xfrm>
            <a:off x="5018351" y="643467"/>
            <a:ext cx="436483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15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60</cp:revision>
  <cp:lastPrinted>2022-11-16T11:22:15Z</cp:lastPrinted>
  <dcterms:created xsi:type="dcterms:W3CDTF">2022-11-07T20:45:57Z</dcterms:created>
  <dcterms:modified xsi:type="dcterms:W3CDTF">2022-11-25T11:01:57Z</dcterms:modified>
</cp:coreProperties>
</file>